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72" r:id="rId1"/>
  </p:sldMasterIdLst>
  <p:notesMasterIdLst>
    <p:notesMasterId r:id="rId2"/>
  </p:notesMasterIdLst>
  <p:sldIdLst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5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5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0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5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SM-F936B</dc:creator>
  <dcterms:created xsi:type="dcterms:W3CDTF">2015-05-11T01:30:45Z</dcterms:created>
  <dcterms:modified xsi:type="dcterms:W3CDTF">2023-07-12T04:43:58Z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3d983c5e808d40feab156dede99853a3</vt:lpwstr>
  </property>
</Properties>
</file>